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4842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https://gamma.app" TargetMode="External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png" /><Relationship Id="rId4" Type="http://schemas.openxmlformats.org/officeDocument/2006/relationships/hyperlink" Target="https://gamma.app" TargetMode="Externa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https://gamma.app" TargetMode="External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png" /><Relationship Id="rId4" Type="http://schemas.openxmlformats.org/officeDocument/2006/relationships/hyperlink" Target="https://gamma.app" TargetMode="Externa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https://gamma.app" TargetMode="Externa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https://gamma.app" TargetMode="External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4.png" /><Relationship Id="rId5" Type="http://schemas.openxmlformats.org/officeDocument/2006/relationships/hyperlink" Target="https://gamma.app" TargetMode="External" /><Relationship Id="rId4" Type="http://schemas.openxmlformats.org/officeDocument/2006/relationships/image" Target="../media/image11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https://gamma.app" TargetMode="External" /><Relationship Id="rId5" Type="http://schemas.openxmlformats.org/officeDocument/2006/relationships/image" Target="../media/image13.png" /><Relationship Id="rId4" Type="http://schemas.openxmlformats.org/officeDocument/2006/relationships/image" Target="../media/image12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4.png" /><Relationship Id="rId5" Type="http://schemas.openxmlformats.org/officeDocument/2006/relationships/hyperlink" Target="https://gamma.app" TargetMode="External" /><Relationship Id="rId4" Type="http://schemas.openxmlformats.org/officeDocument/2006/relationships/image" Target="../media/image1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60" y="3101340"/>
            <a:ext cx="3611880" cy="20269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658422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Introduction to JavaScript</a:t>
            </a:r>
            <a:endParaRPr lang="en-US" sz="6707" dirty="0"/>
          </a:p>
        </p:txBody>
      </p:sp>
      <p:sp>
        <p:nvSpPr>
          <p:cNvPr id="7" name="Text 2"/>
          <p:cNvSpPr/>
          <p:nvPr/>
        </p:nvSpPr>
        <p:spPr>
          <a:xfrm>
            <a:off x="6350437" y="4158020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TEAM MEMBERS :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6350437" y="4830723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Arpita Nath - 2251188 , 12622001035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6350437" y="5503426"/>
            <a:ext cx="7415927" cy="648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Asmit Paria - 2251044 , 12622001042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/>
              <a:t>NAVEEN KUMAR - 2251236- 12623001</a:t>
            </a:r>
          </a:p>
          <a:p>
            <a:pPr>
              <a:lnSpc>
                <a:spcPts val="3110"/>
              </a:lnSpc>
            </a:pPr>
            <a:endParaRPr lang="en-US" sz="1944" dirty="0"/>
          </a:p>
          <a:p>
            <a:pPr>
              <a:lnSpc>
                <a:spcPts val="3110"/>
              </a:lnSpc>
            </a:pPr>
            <a:r>
              <a:rPr lang="en-US" sz="1944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Naveen 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Kumar - 2251236 , 12623001206</a:t>
            </a:r>
            <a:endParaRPr lang="en-US" sz="1944" dirty="0"/>
          </a:p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6350437" y="6176129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 err="1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Antik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 </a:t>
            </a:r>
            <a:r>
              <a:rPr lang="en-US" sz="1944" dirty="0" err="1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Adh</a:t>
            </a:r>
            <a:r>
              <a:rPr lang="en-IN" sz="1944" dirty="0" err="1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ya</a:t>
            </a:r>
            <a:r>
              <a:rPr lang="en-IN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. 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- 2251234 , 12623001195</a:t>
            </a:r>
            <a:endParaRPr lang="en-US" sz="1944" dirty="0"/>
          </a:p>
        </p:txBody>
      </p:sp>
      <p:pic>
        <p:nvPicPr>
          <p:cNvPr id="11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85029" y="1585793"/>
            <a:ext cx="656486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Variables and Data Types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1185029" y="297441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Variables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1185029" y="3606998"/>
            <a:ext cx="368474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Variables are used to store data values.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1579959" y="4619268"/>
            <a:ext cx="3289816" cy="4102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: Function-scoped variable.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1579959" y="5115878"/>
            <a:ext cx="3289816" cy="4102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let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: Block-scoped variable.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1579959" y="5612487"/>
            <a:ext cx="3289816" cy="8053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: Block-scoped, read-only variable.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5479613" y="297441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Data Types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5479613" y="3606998"/>
            <a:ext cx="3684746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Primitive Types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: Number[positive, negative, integers, floating numbers], Boolean, String, Undefined, Null, Bigint, Symbol.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5479613" y="5409367"/>
            <a:ext cx="368474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Complex Types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: Object, Array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5479613" y="6026587"/>
            <a:ext cx="368474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9774198" y="297441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Naming Conventions</a:t>
            </a:r>
            <a:endParaRPr lang="en-US" sz="2430" dirty="0"/>
          </a:p>
        </p:txBody>
      </p:sp>
      <p:sp>
        <p:nvSpPr>
          <p:cNvPr id="15" name="Text 12"/>
          <p:cNvSpPr/>
          <p:nvPr/>
        </p:nvSpPr>
        <p:spPr>
          <a:xfrm>
            <a:off x="9774198" y="3606998"/>
            <a:ext cx="3684746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Following best practices for variable naming, such as using </a:t>
            </a:r>
            <a:r>
              <a:rPr lang="en-US" sz="1944" b="1" u="sng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camelCase</a:t>
            </a: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, makes your code more readable and maintainable.</a:t>
            </a:r>
            <a:endParaRPr lang="en-US" sz="1944" dirty="0"/>
          </a:p>
        </p:txBody>
      </p:sp>
      <p:pic>
        <p:nvPicPr>
          <p:cNvPr id="1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729" y="3037522"/>
            <a:ext cx="4868942" cy="215455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2000964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Operators in JS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6350437" y="3142774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Arithmetic Operators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6350437" y="3815477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Assignment Operators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6350437" y="4488180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Comparison Operators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6350437" y="5160883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Logical Operators</a:t>
            </a:r>
            <a:endParaRPr lang="en-US" sz="1944" dirty="0"/>
          </a:p>
        </p:txBody>
      </p:sp>
      <p:sp>
        <p:nvSpPr>
          <p:cNvPr id="11" name="Text 6"/>
          <p:cNvSpPr/>
          <p:nvPr/>
        </p:nvSpPr>
        <p:spPr>
          <a:xfrm>
            <a:off x="6350437" y="5833586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Unary Operators</a:t>
            </a:r>
            <a:endParaRPr lang="en-US" sz="1944" dirty="0"/>
          </a:p>
        </p:txBody>
      </p:sp>
      <p:pic>
        <p:nvPicPr>
          <p:cNvPr id="12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85029" y="1383744"/>
            <a:ext cx="1006209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    Conditionals Statements and Loops)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7299841" y="2525554"/>
            <a:ext cx="30480" cy="4320302"/>
          </a:xfrm>
          <a:prstGeom prst="roundRect">
            <a:avLst>
              <a:gd name="adj" fmla="val 340200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6203811" y="3065621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194A99"/>
          </a:solidFill>
          <a:ln/>
        </p:spPr>
      </p:sp>
      <p:sp>
        <p:nvSpPr>
          <p:cNvPr id="7" name="Shape 4"/>
          <p:cNvSpPr/>
          <p:nvPr/>
        </p:nvSpPr>
        <p:spPr>
          <a:xfrm>
            <a:off x="7037368" y="280320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9892" y="2895719"/>
            <a:ext cx="17037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6"/>
          <p:cNvSpPr/>
          <p:nvPr/>
        </p:nvSpPr>
        <p:spPr>
          <a:xfrm>
            <a:off x="2871192" y="27723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Conditionals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1185029" y="3306247"/>
            <a:ext cx="477226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Use if-else, else if statements to execute different code based on specific conditions.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7562314" y="429994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194A99"/>
          </a:solidFill>
          <a:ln/>
        </p:spPr>
      </p:sp>
      <p:sp>
        <p:nvSpPr>
          <p:cNvPr id="12" name="Shape 9"/>
          <p:cNvSpPr/>
          <p:nvPr/>
        </p:nvSpPr>
        <p:spPr>
          <a:xfrm>
            <a:off x="7037368" y="403752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0961" y="4130040"/>
            <a:ext cx="20812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916" dirty="0"/>
          </a:p>
        </p:txBody>
      </p:sp>
      <p:sp>
        <p:nvSpPr>
          <p:cNvPr id="14" name="Text 11"/>
          <p:cNvSpPr/>
          <p:nvPr/>
        </p:nvSpPr>
        <p:spPr>
          <a:xfrm>
            <a:off x="8672870" y="400669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Switch Statements</a:t>
            </a:r>
            <a:endParaRPr lang="en-US" sz="2430" dirty="0"/>
          </a:p>
        </p:txBody>
      </p:sp>
      <p:sp>
        <p:nvSpPr>
          <p:cNvPr id="15" name="Text 12"/>
          <p:cNvSpPr/>
          <p:nvPr/>
        </p:nvSpPr>
        <p:spPr>
          <a:xfrm>
            <a:off x="8672870" y="4540568"/>
            <a:ext cx="477238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Provide a more concise way to handle multiple conditions in a single block.</a:t>
            </a:r>
            <a:endParaRPr lang="en-US" sz="1944" dirty="0"/>
          </a:p>
        </p:txBody>
      </p:sp>
      <p:sp>
        <p:nvSpPr>
          <p:cNvPr id="16" name="Shape 13"/>
          <p:cNvSpPr/>
          <p:nvPr/>
        </p:nvSpPr>
        <p:spPr>
          <a:xfrm>
            <a:off x="6203811" y="5410795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194A99"/>
          </a:solidFill>
          <a:ln/>
        </p:spPr>
      </p:sp>
      <p:sp>
        <p:nvSpPr>
          <p:cNvPr id="17" name="Shape 14"/>
          <p:cNvSpPr/>
          <p:nvPr/>
        </p:nvSpPr>
        <p:spPr>
          <a:xfrm>
            <a:off x="7037368" y="514838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211913" y="5240893"/>
            <a:ext cx="20633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916" dirty="0"/>
          </a:p>
        </p:txBody>
      </p:sp>
      <p:sp>
        <p:nvSpPr>
          <p:cNvPr id="19" name="Text 16"/>
          <p:cNvSpPr/>
          <p:nvPr/>
        </p:nvSpPr>
        <p:spPr>
          <a:xfrm>
            <a:off x="2871192" y="511754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Loops</a:t>
            </a:r>
            <a:endParaRPr lang="en-US" sz="2430" dirty="0"/>
          </a:p>
        </p:txBody>
      </p:sp>
      <p:sp>
        <p:nvSpPr>
          <p:cNvPr id="20" name="Text 17"/>
          <p:cNvSpPr/>
          <p:nvPr/>
        </p:nvSpPr>
        <p:spPr>
          <a:xfrm>
            <a:off x="1185029" y="5651421"/>
            <a:ext cx="4772263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Iterate over blocks of code, such as for, for-of, for-in, while, and do-while loops.</a:t>
            </a:r>
            <a:endParaRPr lang="en-US" sz="1944" dirty="0"/>
          </a:p>
        </p:txBody>
      </p:sp>
      <p:pic>
        <p:nvPicPr>
          <p:cNvPr id="2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526268"/>
            <a:ext cx="4869061" cy="317706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35386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Functions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864037" y="2495669"/>
            <a:ext cx="7415927" cy="909876"/>
          </a:xfrm>
          <a:prstGeom prst="roundRect">
            <a:avLst>
              <a:gd name="adj" fmla="val 1139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126093" y="275772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Defining Functions</a:t>
            </a:r>
            <a:endParaRPr lang="en-US" sz="2430" dirty="0"/>
          </a:p>
        </p:txBody>
      </p:sp>
      <p:sp>
        <p:nvSpPr>
          <p:cNvPr id="9" name="Shape 4"/>
          <p:cNvSpPr/>
          <p:nvPr/>
        </p:nvSpPr>
        <p:spPr>
          <a:xfrm>
            <a:off x="864037" y="3652361"/>
            <a:ext cx="7415927" cy="909876"/>
          </a:xfrm>
          <a:prstGeom prst="roundRect">
            <a:avLst>
              <a:gd name="adj" fmla="val 1139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1126093" y="3914418"/>
            <a:ext cx="353210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Parameters and Arguments</a:t>
            </a:r>
            <a:endParaRPr lang="en-US" sz="2430" dirty="0"/>
          </a:p>
        </p:txBody>
      </p:sp>
      <p:sp>
        <p:nvSpPr>
          <p:cNvPr id="11" name="Shape 6"/>
          <p:cNvSpPr/>
          <p:nvPr/>
        </p:nvSpPr>
        <p:spPr>
          <a:xfrm>
            <a:off x="864037" y="4809053"/>
            <a:ext cx="7415927" cy="909876"/>
          </a:xfrm>
          <a:prstGeom prst="roundRect">
            <a:avLst>
              <a:gd name="adj" fmla="val 1139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1126093" y="507111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Return Statements</a:t>
            </a:r>
            <a:endParaRPr lang="en-US" sz="2430" dirty="0"/>
          </a:p>
        </p:txBody>
      </p:sp>
      <p:sp>
        <p:nvSpPr>
          <p:cNvPr id="13" name="Shape 8"/>
          <p:cNvSpPr/>
          <p:nvPr/>
        </p:nvSpPr>
        <p:spPr>
          <a:xfrm>
            <a:off x="864037" y="5965746"/>
            <a:ext cx="7415927" cy="909876"/>
          </a:xfrm>
          <a:prstGeom prst="roundRect">
            <a:avLst>
              <a:gd name="adj" fmla="val 1139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1126093" y="622780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Arrow Functions</a:t>
            </a:r>
            <a:endParaRPr lang="en-US" sz="2430" dirty="0"/>
          </a:p>
        </p:txBody>
      </p:sp>
      <p:pic>
        <p:nvPicPr>
          <p:cNvPr id="15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836664"/>
            <a:ext cx="4869061" cy="255627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547217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Arrays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864037" y="2689027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Adding Elements : Push, unshift, and splice to add new items to an array.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864037" y="3756779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Removing Elements : Pop, shift, and splice to remove items from an array. 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864037" y="4824532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Accessing Elements : Use index values to retrieve and manipulate individual array items.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864037" y="5892284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Iterating Arrays : Loop through arrays using methods like forEach, map, and filter.</a:t>
            </a:r>
            <a:endParaRPr lang="en-US" sz="1944" dirty="0"/>
          </a:p>
        </p:txBody>
      </p:sp>
      <p:pic>
        <p:nvPicPr>
          <p:cNvPr id="11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85029" y="1367195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                         Objects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1185029" y="2731175"/>
            <a:ext cx="5828943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Objects are collections of key-value pairs.</a:t>
            </a:r>
            <a:endParaRPr lang="en-US" sz="194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810" y="2786658"/>
            <a:ext cx="4177070" cy="3798094"/>
          </a:xfrm>
          <a:prstGeom prst="rect">
            <a:avLst/>
          </a:prstGeom>
        </p:spPr>
      </p:pic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5540" y="3101340"/>
            <a:ext cx="3703320" cy="20269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95132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DOM</a:t>
            </a:r>
            <a:endParaRPr lang="en-US" sz="4860" dirty="0"/>
          </a:p>
        </p:txBody>
      </p:sp>
      <p:sp>
        <p:nvSpPr>
          <p:cNvPr id="7" name="Text 2"/>
          <p:cNvSpPr/>
          <p:nvPr/>
        </p:nvSpPr>
        <p:spPr>
          <a:xfrm>
            <a:off x="864037" y="4093131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DOM allows JavaScript to dynamically interact with and modify the content and structure of a webpage, enabling the creation of interactive and dynamic user experiences.</a:t>
            </a:r>
            <a:endParaRPr lang="en-US" sz="1944" dirty="0"/>
          </a:p>
        </p:txBody>
      </p:sp>
      <p:pic>
        <p:nvPicPr>
          <p:cNvPr id="8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34637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THANK YOU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864037" y="4488180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319</Words>
  <Application>Microsoft Office PowerPoint</Application>
  <PresentationFormat>Custom</PresentationFormat>
  <Paragraphs>59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ANTIK ADHYA</cp:lastModifiedBy>
  <cp:revision>4</cp:revision>
  <dcterms:created xsi:type="dcterms:W3CDTF">2024-08-10T16:58:14Z</dcterms:created>
  <dcterms:modified xsi:type="dcterms:W3CDTF">2024-08-18T15:10:12Z</dcterms:modified>
</cp:coreProperties>
</file>